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6"/>
  </p:notesMasterIdLst>
  <p:sldIdLst>
    <p:sldId id="280" r:id="rId2"/>
    <p:sldId id="256" r:id="rId3"/>
    <p:sldId id="334" r:id="rId4"/>
    <p:sldId id="287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283" r:id="rId14"/>
    <p:sldId id="28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14/2/25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0" y="0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7BBA197-A693-BFBC-EA98-BFC447B8C689}"/>
              </a:ext>
            </a:extLst>
          </p:cNvPr>
          <p:cNvSpPr txBox="1"/>
          <p:nvPr/>
        </p:nvSpPr>
        <p:spPr>
          <a:xfrm>
            <a:off x="4193627" y="1856394"/>
            <a:ext cx="6496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 que Jesús reprochó de los fariseos</a:t>
            </a:r>
            <a:endParaRPr lang="es-FR" sz="2400" dirty="0">
              <a:effectLst/>
              <a:highlight>
                <a:srgbClr val="C0C0C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94E3901-0C31-5A95-349C-AD0765360404}"/>
              </a:ext>
            </a:extLst>
          </p:cNvPr>
          <p:cNvSpPr txBox="1"/>
          <p:nvPr/>
        </p:nvSpPr>
        <p:spPr>
          <a:xfrm>
            <a:off x="4193627" y="2633199"/>
            <a:ext cx="7195859" cy="2385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“¡Ay de vosotros, escribas y fariseos, hipócritas! Porque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diezmáis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la menta y el eneldo y el comino, y dejáis lo más importante de la ley: la justicia, la misericordia y la fe. Esto era necesario hacer,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sin dejar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hacer aquello.”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Mateo 23:23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3019EF5-CF54-94FA-5D39-E1C5E5D574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576"/>
          <a:stretch/>
        </p:blipFill>
        <p:spPr>
          <a:xfrm>
            <a:off x="0" y="523220"/>
            <a:ext cx="3857625" cy="598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1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0" y="-5328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60071E5-79CD-327F-33A2-892E7D4FC5FB}"/>
              </a:ext>
            </a:extLst>
          </p:cNvPr>
          <p:cNvSpPr txBox="1"/>
          <p:nvPr/>
        </p:nvSpPr>
        <p:spPr>
          <a:xfrm>
            <a:off x="4051738" y="1006315"/>
            <a:ext cx="7777654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Jesús reprochó la actitud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los fariseos, les dijo que hay tres elementos imprescindibles en la vida de todo ser humano y mayormente en los hijos de Dios: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justicia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misericordia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fe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956074E-2644-296C-418D-2503D21680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576"/>
          <a:stretch/>
        </p:blipFill>
        <p:spPr>
          <a:xfrm>
            <a:off x="0" y="523220"/>
            <a:ext cx="3857625" cy="598268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D1EC6F9-4EA7-72F2-BFAB-987B9F1A580A}"/>
              </a:ext>
            </a:extLst>
          </p:cNvPr>
          <p:cNvSpPr txBox="1"/>
          <p:nvPr/>
        </p:nvSpPr>
        <p:spPr>
          <a:xfrm>
            <a:off x="4373994" y="3910105"/>
            <a:ext cx="7334529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Luego les dijo la frase: 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dejar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hacer aquello”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Jesús dice “sin dejar de hacer aquello” se refiere a que debían hacer justicia, misericordia y fe, pero continuar diezmando.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714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0" y="-5328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956074E-2644-296C-418D-2503D21680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576"/>
          <a:stretch/>
        </p:blipFill>
        <p:spPr>
          <a:xfrm>
            <a:off x="0" y="523220"/>
            <a:ext cx="3857625" cy="598268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F5C1E24-E624-8D69-543D-5068FA1E3D01}"/>
              </a:ext>
            </a:extLst>
          </p:cNvPr>
          <p:cNvSpPr txBox="1"/>
          <p:nvPr/>
        </p:nvSpPr>
        <p:spPr>
          <a:xfrm>
            <a:off x="4463169" y="1089898"/>
            <a:ext cx="7280613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“Sin dejar”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también significa: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abandonar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renunciar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desistir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deponer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demitir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declinar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cesar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Etc</a:t>
            </a: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Recuerde: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Debemos entonces obrar con justicia, misericordia y fe, pero sin dejar de darle a Dios lo que le pertenece, el diezmo.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094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9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27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¿Qué pasas si no doy los diezmos? ¿me condeno?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06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1072055" y="770995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103" y="0"/>
            <a:ext cx="2750655" cy="230590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9C15C8E-DE61-3AC4-DBAE-1C2CB67C0B51}"/>
              </a:ext>
            </a:extLst>
          </p:cNvPr>
          <p:cNvSpPr txBox="1"/>
          <p:nvPr/>
        </p:nvSpPr>
        <p:spPr>
          <a:xfrm>
            <a:off x="3531475" y="3274821"/>
            <a:ext cx="7662041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“Porque de él, y por él, y para él,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son todas las cosas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A él sea la gloria por los siglos. Amén.”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Romanos 11:36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DA0AED4-FC9B-95CD-C23C-76854BB911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50" r="62670"/>
          <a:stretch/>
        </p:blipFill>
        <p:spPr>
          <a:xfrm>
            <a:off x="0" y="1668590"/>
            <a:ext cx="3174124" cy="425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24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192242" y="192926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B87A3AB-3C6D-E5E1-FCE8-D5AA9517BED6}"/>
              </a:ext>
            </a:extLst>
          </p:cNvPr>
          <p:cNvSpPr txBox="1"/>
          <p:nvPr/>
        </p:nvSpPr>
        <p:spPr>
          <a:xfrm>
            <a:off x="3342289" y="1902372"/>
            <a:ext cx="8576441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¿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Cuál es el gran secreto de la prosperidad?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Este es uno de los grandes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secretos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la prosperidad, entender desde lo más profundo del corazón que todo, absolutamente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_Todo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de él y que nada es nuestro.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llegamos a entender esto,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venceremos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el espíritu diabólico que no nos deja ser fieles al Señor y recibir grandes bendiciones.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4276F2A-BC9D-C78B-791F-6327111C5F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672" r="36830" b="66130"/>
          <a:stretch/>
        </p:blipFill>
        <p:spPr>
          <a:xfrm>
            <a:off x="0" y="1597571"/>
            <a:ext cx="3016490" cy="350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2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192242" y="192926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B553C8F-7586-7947-14DF-68D00F8F8DAA}"/>
              </a:ext>
            </a:extLst>
          </p:cNvPr>
          <p:cNvSpPr txBox="1"/>
          <p:nvPr/>
        </p:nvSpPr>
        <p:spPr>
          <a:xfrm>
            <a:off x="3678621" y="102496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Existen dos actitudes: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BDDD115-AC44-24AE-9FF1-B6F6D2EDCC33}"/>
              </a:ext>
            </a:extLst>
          </p:cNvPr>
          <p:cNvSpPr txBox="1"/>
          <p:nvPr/>
        </p:nvSpPr>
        <p:spPr>
          <a:xfrm>
            <a:off x="3678621" y="1851673"/>
            <a:ext cx="8103474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“Hay quienes reparten, y les es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añadido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más;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hay quienes retienen más de lo que es justo, pero vienen a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pobreza.”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11:24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C3AB5F8-61DA-D084-20C8-C96F99105931}"/>
              </a:ext>
            </a:extLst>
          </p:cNvPr>
          <p:cNvSpPr txBox="1"/>
          <p:nvPr/>
        </p:nvSpPr>
        <p:spPr>
          <a:xfrm>
            <a:off x="3405352" y="4017210"/>
            <a:ext cx="8103475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el texto bíblico observamos dos tipos de actitudes: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que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reparten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les es añadido más.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que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retienen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más de lo que es justo, y se vuelven pobres.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DBB93E55-92F3-8623-0A9F-B66C778FC7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749"/>
          <a:stretch/>
        </p:blipFill>
        <p:spPr>
          <a:xfrm>
            <a:off x="0" y="1874952"/>
            <a:ext cx="3337496" cy="366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33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908D76B7-0418-39B1-6D96-A312CD226C15}"/>
              </a:ext>
            </a:extLst>
          </p:cNvPr>
          <p:cNvSpPr txBox="1"/>
          <p:nvPr/>
        </p:nvSpPr>
        <p:spPr>
          <a:xfrm>
            <a:off x="280051" y="347716"/>
            <a:ext cx="11340663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Una de las áreas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que se ve la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fidelidad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la generosidad es en el diezmo. 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R./ ¿Qué es el diezmo?</a:t>
            </a:r>
            <a:r>
              <a:rPr lang="es-FR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 una décima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 de los ingresos que Dios nos da que se consagra para Dios.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65E4EA2-7581-EAF1-ECED-C524D27F47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2" b="14602"/>
          <a:stretch/>
        </p:blipFill>
        <p:spPr bwMode="auto">
          <a:xfrm>
            <a:off x="1261241" y="1786759"/>
            <a:ext cx="10178504" cy="4723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Cuadro de texto 1">
            <a:extLst>
              <a:ext uri="{FF2B5EF4-FFF2-40B4-BE49-F238E27FC236}">
                <a16:creationId xmlns:a16="http://schemas.microsoft.com/office/drawing/2014/main" id="{350685FD-3374-1893-9DAA-EADE1047AAFE}"/>
              </a:ext>
            </a:extLst>
          </p:cNvPr>
          <p:cNvSpPr txBox="1"/>
          <p:nvPr/>
        </p:nvSpPr>
        <p:spPr>
          <a:xfrm>
            <a:off x="9689529" y="2723442"/>
            <a:ext cx="1606488" cy="35941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ES" sz="2400" i="1" dirty="0">
                <a:solidFill>
                  <a:srgbClr val="FF0000"/>
                </a:solidFill>
                <a:effectLst/>
                <a:highlight>
                  <a:srgbClr val="D3D3D3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Es mío</a:t>
            </a:r>
            <a:endParaRPr lang="es-FR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Cuadro de texto 1">
            <a:extLst>
              <a:ext uri="{FF2B5EF4-FFF2-40B4-BE49-F238E27FC236}">
                <a16:creationId xmlns:a16="http://schemas.microsoft.com/office/drawing/2014/main" id="{0CCAEF9A-363D-C27C-BF9B-47D4E4F385AE}"/>
              </a:ext>
            </a:extLst>
          </p:cNvPr>
          <p:cNvSpPr txBox="1"/>
          <p:nvPr/>
        </p:nvSpPr>
        <p:spPr>
          <a:xfrm>
            <a:off x="9545802" y="4809300"/>
            <a:ext cx="1893943" cy="29464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s-ES" sz="2400" i="1" dirty="0">
                <a:solidFill>
                  <a:srgbClr val="FF0000"/>
                </a:solidFill>
                <a:effectLst/>
                <a:highlight>
                  <a:srgbClr val="D3D3D3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Es del Señor</a:t>
            </a:r>
            <a:endParaRPr lang="es-FR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192242" y="192926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65E4EA2-7581-EAF1-ECED-C524D27F47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4" t="29404" r="21516" b="14601"/>
          <a:stretch/>
        </p:blipFill>
        <p:spPr bwMode="auto">
          <a:xfrm>
            <a:off x="0" y="1828334"/>
            <a:ext cx="3195146" cy="24699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46946B1-7BB8-1787-0E07-63BEFF73254A}"/>
              </a:ext>
            </a:extLst>
          </p:cNvPr>
          <p:cNvSpPr txBox="1"/>
          <p:nvPr/>
        </p:nvSpPr>
        <p:spPr>
          <a:xfrm>
            <a:off x="3380604" y="2091579"/>
            <a:ext cx="824011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esquema ilustra que el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100%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de Dios, porque la biblia afirma que todo es de él.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Como amo y Señor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él se reserva sólo el 10% (diezmo), el resto, 90%, nos lo da como nuestra porción, nuestra bendición para disfrutarlo y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administrarlo con sabiduría.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Recuerde: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El 90% es nuestro, el 10% es del Señor.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0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C323854-92D8-4B3B-5FA8-76A7C4CB82DE}"/>
              </a:ext>
            </a:extLst>
          </p:cNvPr>
          <p:cNvSpPr txBox="1"/>
          <p:nvPr/>
        </p:nvSpPr>
        <p:spPr>
          <a:xfrm>
            <a:off x="192242" y="192926"/>
            <a:ext cx="810347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TODO ES DE ÉL, NADA ES NUESTRO.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5777D6-3F35-7A98-089C-615438310F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428" y="11953"/>
            <a:ext cx="1142572" cy="95783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873AD13-01CE-D59F-5FEA-A1CC15FFDE94}"/>
              </a:ext>
            </a:extLst>
          </p:cNvPr>
          <p:cNvSpPr txBox="1"/>
          <p:nvPr/>
        </p:nvSpPr>
        <p:spPr>
          <a:xfrm>
            <a:off x="192242" y="969785"/>
            <a:ext cx="1073851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administramos bien, comeremos bien y: “Nuestra alma se deleitará con grosura.”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Isaías 55:2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6E8DD47-52DF-CB92-373E-76DC5E72ECC4}"/>
              </a:ext>
            </a:extLst>
          </p:cNvPr>
          <p:cNvSpPr txBox="1"/>
          <p:nvPr/>
        </p:nvSpPr>
        <p:spPr>
          <a:xfrm>
            <a:off x="301073" y="2054421"/>
            <a:ext cx="11319641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11 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Tuya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es, oh Jehová, la magnificencia y el poder, la gloria, la victoria y el honor; porque todas las cosas que están en los cielos y en la tierra son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tuyas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Tuyo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oh Jehová, es el reino, y tú eres excelso sobre todos.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12 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 riquezas y la gloria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proceden de ti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tú dominas sobre todo; en tu mano está la fuerza y el poder, y en tu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mano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hacer grande y el dar poder a todos.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13 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Ahora pues, Dios nuestro, nosotros alabamos y loamos tu glorioso nombre.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14 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¿quién soy yo, y quién es mi pueblo, para que pudiésemos ofrecer voluntariamente cosas semejantes? Pues todo es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tuyo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de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 recibido de tu mano te damos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Crónicas 29:11-1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3121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929</TotalTime>
  <Words>859</Words>
  <Application>Microsoft Macintosh PowerPoint</Application>
  <PresentationFormat>Panorámica</PresentationFormat>
  <Paragraphs>63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33</cp:revision>
  <dcterms:created xsi:type="dcterms:W3CDTF">2019-11-12T17:48:48Z</dcterms:created>
  <dcterms:modified xsi:type="dcterms:W3CDTF">2025-02-14T14:28:33Z</dcterms:modified>
</cp:coreProperties>
</file>